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5B2"/>
    <a:srgbClr val="47AEE0"/>
    <a:srgbClr val="FEBD55"/>
    <a:srgbClr val="DBF6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8F1B9-FC07-D286-7BDD-84ADCC2B7A2D}" v="8" dt="2026-06-01T16:58:56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alendar with flowers and writing&#10;&#10;AI-generated content may be incorrect.">
            <a:extLst>
              <a:ext uri="{FF2B5EF4-FFF2-40B4-BE49-F238E27FC236}">
                <a16:creationId xmlns:a16="http://schemas.microsoft.com/office/drawing/2014/main" id="{8E241832-D43A-3A30-946F-1E367F2F15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1" r="79" b="-127"/>
          <a:stretch>
            <a:fillRect/>
          </a:stretch>
        </p:blipFill>
        <p:spPr>
          <a:xfrm>
            <a:off x="892698" y="0"/>
            <a:ext cx="10415507" cy="68580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653841-A0FB-C26B-7DF6-A599F700CDFE}"/>
              </a:ext>
            </a:extLst>
          </p:cNvPr>
          <p:cNvSpPr txBox="1"/>
          <p:nvPr/>
        </p:nvSpPr>
        <p:spPr>
          <a:xfrm>
            <a:off x="3161381" y="2224917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F46E03-9085-76E7-4F4E-0336040A8719}"/>
              </a:ext>
            </a:extLst>
          </p:cNvPr>
          <p:cNvSpPr txBox="1"/>
          <p:nvPr/>
        </p:nvSpPr>
        <p:spPr>
          <a:xfrm>
            <a:off x="5704334" y="2224917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FA3463-8859-B90D-8FC2-566CB2E862D7}"/>
              </a:ext>
            </a:extLst>
          </p:cNvPr>
          <p:cNvSpPr txBox="1"/>
          <p:nvPr/>
        </p:nvSpPr>
        <p:spPr>
          <a:xfrm>
            <a:off x="7033403" y="2224916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6CF1A2-6055-4278-5C14-15F968CABD02}"/>
              </a:ext>
            </a:extLst>
          </p:cNvPr>
          <p:cNvSpPr txBox="1"/>
          <p:nvPr/>
        </p:nvSpPr>
        <p:spPr>
          <a:xfrm>
            <a:off x="8318170" y="2224916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8A053-05D3-0A57-848F-7FC3A52B12DB}"/>
              </a:ext>
            </a:extLst>
          </p:cNvPr>
          <p:cNvSpPr txBox="1"/>
          <p:nvPr/>
        </p:nvSpPr>
        <p:spPr>
          <a:xfrm>
            <a:off x="9328263" y="2224916"/>
            <a:ext cx="142026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</a:t>
            </a:r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12:30-3:30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1502CB-4DDD-C20D-00FA-4DC2EDA83497}"/>
              </a:ext>
            </a:extLst>
          </p:cNvPr>
          <p:cNvSpPr txBox="1"/>
          <p:nvPr/>
        </p:nvSpPr>
        <p:spPr>
          <a:xfrm>
            <a:off x="7033403" y="302235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C7A073-1A94-1E48-94DC-DC5CD8E16124}"/>
              </a:ext>
            </a:extLst>
          </p:cNvPr>
          <p:cNvSpPr txBox="1"/>
          <p:nvPr/>
        </p:nvSpPr>
        <p:spPr>
          <a:xfrm>
            <a:off x="1628519" y="3748915"/>
            <a:ext cx="142026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</a:t>
            </a:r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12:30-3:30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734E38-544E-C73D-B72E-F8C58A51B6CA}"/>
              </a:ext>
            </a:extLst>
          </p:cNvPr>
          <p:cNvSpPr txBox="1"/>
          <p:nvPr/>
        </p:nvSpPr>
        <p:spPr>
          <a:xfrm>
            <a:off x="9328262" y="4572938"/>
            <a:ext cx="142026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</a:t>
            </a:r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12:30-3:30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CDA5F3-4B46-EEE0-C8D6-DFBC479DA532}"/>
              </a:ext>
            </a:extLst>
          </p:cNvPr>
          <p:cNvSpPr txBox="1"/>
          <p:nvPr/>
        </p:nvSpPr>
        <p:spPr>
          <a:xfrm>
            <a:off x="1628519" y="5326078"/>
            <a:ext cx="142026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</a:t>
            </a:r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12:30-3:30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AA64F3E-BC5C-0051-041B-16F78C50EA7E}"/>
              </a:ext>
            </a:extLst>
          </p:cNvPr>
          <p:cNvSpPr txBox="1"/>
          <p:nvPr/>
        </p:nvSpPr>
        <p:spPr>
          <a:xfrm>
            <a:off x="3161380" y="302235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EB2D55-0368-E303-A259-F0737FEB3E4F}"/>
              </a:ext>
            </a:extLst>
          </p:cNvPr>
          <p:cNvSpPr txBox="1"/>
          <p:nvPr/>
        </p:nvSpPr>
        <p:spPr>
          <a:xfrm>
            <a:off x="5704333" y="302235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A9E18C-6526-134E-73D2-B043409FA71B}"/>
              </a:ext>
            </a:extLst>
          </p:cNvPr>
          <p:cNvSpPr txBox="1"/>
          <p:nvPr/>
        </p:nvSpPr>
        <p:spPr>
          <a:xfrm>
            <a:off x="4455008" y="3022359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6FB6C7-6CBC-09DA-7B3A-AF402386F2F3}"/>
              </a:ext>
            </a:extLst>
          </p:cNvPr>
          <p:cNvSpPr txBox="1"/>
          <p:nvPr/>
        </p:nvSpPr>
        <p:spPr>
          <a:xfrm>
            <a:off x="5704334" y="377549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D2C7FA-50C6-DDB5-F959-375DF101C5A0}"/>
              </a:ext>
            </a:extLst>
          </p:cNvPr>
          <p:cNvSpPr txBox="1"/>
          <p:nvPr/>
        </p:nvSpPr>
        <p:spPr>
          <a:xfrm>
            <a:off x="7033403" y="3775497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A66DDB-C6B1-B256-0AA0-46BDC981EDFF}"/>
              </a:ext>
            </a:extLst>
          </p:cNvPr>
          <p:cNvSpPr txBox="1"/>
          <p:nvPr/>
        </p:nvSpPr>
        <p:spPr>
          <a:xfrm>
            <a:off x="8318171" y="377549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03E172-F1C2-0213-6F57-C8CC8F1B5C98}"/>
              </a:ext>
            </a:extLst>
          </p:cNvPr>
          <p:cNvSpPr txBox="1"/>
          <p:nvPr/>
        </p:nvSpPr>
        <p:spPr>
          <a:xfrm>
            <a:off x="3161380" y="4572940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7F1002-605F-D909-1DD5-1144E6AF45C1}"/>
              </a:ext>
            </a:extLst>
          </p:cNvPr>
          <p:cNvSpPr txBox="1"/>
          <p:nvPr/>
        </p:nvSpPr>
        <p:spPr>
          <a:xfrm>
            <a:off x="4455008" y="4572939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A51DFE-43C6-6CA4-FF9D-538F7458DB1B}"/>
              </a:ext>
            </a:extLst>
          </p:cNvPr>
          <p:cNvSpPr txBox="1"/>
          <p:nvPr/>
        </p:nvSpPr>
        <p:spPr>
          <a:xfrm>
            <a:off x="5704334" y="4572940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37464D-ACB2-3C95-6B4F-04232C886E72}"/>
              </a:ext>
            </a:extLst>
          </p:cNvPr>
          <p:cNvSpPr txBox="1"/>
          <p:nvPr/>
        </p:nvSpPr>
        <p:spPr>
          <a:xfrm>
            <a:off x="7033403" y="4572939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380CCFC-A51E-9E3D-45E5-6B10632ED08A}"/>
              </a:ext>
            </a:extLst>
          </p:cNvPr>
          <p:cNvSpPr txBox="1"/>
          <p:nvPr/>
        </p:nvSpPr>
        <p:spPr>
          <a:xfrm>
            <a:off x="3161380" y="529949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1-4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25AAD5-8F1E-BB98-3AB3-EC79352EC1BC}"/>
              </a:ext>
            </a:extLst>
          </p:cNvPr>
          <p:cNvSpPr txBox="1"/>
          <p:nvPr/>
        </p:nvSpPr>
        <p:spPr>
          <a:xfrm>
            <a:off x="9381427" y="3022359"/>
            <a:ext cx="131393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EN: </a:t>
            </a:r>
            <a:r>
              <a:rPr lang="en-US" sz="1200" b="1">
                <a:solidFill>
                  <a:srgbClr val="FBA5B2"/>
                </a:solidFill>
                <a:latin typeface="Aptos"/>
                <a:ea typeface="Calibri"/>
                <a:cs typeface="Calibri"/>
              </a:rPr>
              <a:t>12:30-3:30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A60C49B-8319-BBA3-AF09-6D0C995CAE1A}"/>
              </a:ext>
            </a:extLst>
          </p:cNvPr>
          <p:cNvSpPr txBox="1"/>
          <p:nvPr/>
        </p:nvSpPr>
        <p:spPr>
          <a:xfrm>
            <a:off x="4455008" y="2224916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6-8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0C5C0BA-76A9-4838-7973-6C9901149004}"/>
              </a:ext>
            </a:extLst>
          </p:cNvPr>
          <p:cNvSpPr txBox="1"/>
          <p:nvPr/>
        </p:nvSpPr>
        <p:spPr>
          <a:xfrm>
            <a:off x="5704333" y="206542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6-8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E59BC7-DF5C-44CD-3E0B-D41A242AFC36}"/>
              </a:ext>
            </a:extLst>
          </p:cNvPr>
          <p:cNvSpPr txBox="1"/>
          <p:nvPr/>
        </p:nvSpPr>
        <p:spPr>
          <a:xfrm>
            <a:off x="5704333" y="2862868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6-8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679A0C-6C0F-41C5-D55D-50668A7E543F}"/>
              </a:ext>
            </a:extLst>
          </p:cNvPr>
          <p:cNvSpPr txBox="1"/>
          <p:nvPr/>
        </p:nvSpPr>
        <p:spPr>
          <a:xfrm>
            <a:off x="3161380" y="3748916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6-8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A2170F6-2E0F-B572-7574-428262739072}"/>
              </a:ext>
            </a:extLst>
          </p:cNvPr>
          <p:cNvSpPr txBox="1"/>
          <p:nvPr/>
        </p:nvSpPr>
        <p:spPr>
          <a:xfrm>
            <a:off x="5704333" y="4413451"/>
            <a:ext cx="78230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6-8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B28CF39-10A5-18A1-BF03-0ED7F85ECC54}"/>
              </a:ext>
            </a:extLst>
          </p:cNvPr>
          <p:cNvSpPr txBox="1"/>
          <p:nvPr/>
        </p:nvSpPr>
        <p:spPr>
          <a:xfrm>
            <a:off x="1628520" y="2995777"/>
            <a:ext cx="124305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12:30-3:30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4B2B047-FAB4-5439-B136-198B59B5041E}"/>
              </a:ext>
            </a:extLst>
          </p:cNvPr>
          <p:cNvSpPr txBox="1"/>
          <p:nvPr/>
        </p:nvSpPr>
        <p:spPr>
          <a:xfrm>
            <a:off x="1628520" y="4572939"/>
            <a:ext cx="124305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12:30-3:30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719923-A3EB-F0C1-3761-2F55B102A69D}"/>
              </a:ext>
            </a:extLst>
          </p:cNvPr>
          <p:cNvSpPr txBox="1"/>
          <p:nvPr/>
        </p:nvSpPr>
        <p:spPr>
          <a:xfrm>
            <a:off x="1628519" y="5166590"/>
            <a:ext cx="124305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FEBD55"/>
                </a:solidFill>
                <a:latin typeface="Aptos"/>
                <a:ea typeface="Calibri"/>
                <a:cs typeface="Calibri"/>
              </a:rPr>
              <a:t>KB: 12:30-3:30</a:t>
            </a:r>
            <a:endParaRPr lang="en-US" sz="1200" b="1">
              <a:solidFill>
                <a:srgbClr val="FEBD55"/>
              </a:solidFill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A7110E-FEB4-8945-85D2-D43E81B666DE}"/>
              </a:ext>
            </a:extLst>
          </p:cNvPr>
          <p:cNvSpPr txBox="1"/>
          <p:nvPr/>
        </p:nvSpPr>
        <p:spPr>
          <a:xfrm>
            <a:off x="3161380" y="2065427"/>
            <a:ext cx="9506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  <a:latin typeface="Aptos"/>
                <a:ea typeface="Calibri"/>
                <a:cs typeface="Calibri"/>
              </a:rPr>
              <a:t>SC: 10-12</a:t>
            </a:r>
            <a:endParaRPr lang="en-US" sz="1200" b="1" dirty="0">
              <a:solidFill>
                <a:srgbClr val="47AEE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B504D0-180C-F932-7DE4-13D5B108FA64}"/>
              </a:ext>
            </a:extLst>
          </p:cNvPr>
          <p:cNvSpPr txBox="1"/>
          <p:nvPr/>
        </p:nvSpPr>
        <p:spPr>
          <a:xfrm>
            <a:off x="4375263" y="2065427"/>
            <a:ext cx="9506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  <a:latin typeface="Aptos"/>
                <a:ea typeface="Calibri"/>
                <a:cs typeface="Calibri"/>
              </a:rPr>
              <a:t>SC: 10-12</a:t>
            </a:r>
            <a:endParaRPr lang="en-US" sz="1200" b="1" dirty="0">
              <a:solidFill>
                <a:srgbClr val="47AEE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4147EC-10A2-D9CF-823A-D161853A9961}"/>
              </a:ext>
            </a:extLst>
          </p:cNvPr>
          <p:cNvSpPr txBox="1"/>
          <p:nvPr/>
        </p:nvSpPr>
        <p:spPr>
          <a:xfrm>
            <a:off x="6953658" y="2065426"/>
            <a:ext cx="9506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  <a:latin typeface="Aptos"/>
                <a:ea typeface="Calibri"/>
                <a:cs typeface="Calibri"/>
              </a:rPr>
              <a:t>SC: 10-12</a:t>
            </a:r>
            <a:endParaRPr lang="en-US" sz="1200" b="1" dirty="0">
              <a:solidFill>
                <a:srgbClr val="47AEE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8614B7-43C5-6CE7-FEFC-538A1AAF88C8}"/>
              </a:ext>
            </a:extLst>
          </p:cNvPr>
          <p:cNvSpPr txBox="1"/>
          <p:nvPr/>
        </p:nvSpPr>
        <p:spPr>
          <a:xfrm>
            <a:off x="8318171" y="2065427"/>
            <a:ext cx="9506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  <a:latin typeface="Aptos"/>
                <a:ea typeface="Calibri"/>
                <a:cs typeface="Calibri"/>
              </a:rPr>
              <a:t>SC: 1-3</a:t>
            </a:r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778EB24-D3CB-EADD-71AF-6045DB48A80A}"/>
              </a:ext>
            </a:extLst>
          </p:cNvPr>
          <p:cNvSpPr txBox="1"/>
          <p:nvPr/>
        </p:nvSpPr>
        <p:spPr>
          <a:xfrm>
            <a:off x="3155155" y="2510834"/>
            <a:ext cx="95333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Puzzles &amp; Music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SC: 10-12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9E81A95-77D1-C9F9-EF6D-9D79133E04D6}"/>
              </a:ext>
            </a:extLst>
          </p:cNvPr>
          <p:cNvSpPr txBox="1"/>
          <p:nvPr/>
        </p:nvSpPr>
        <p:spPr>
          <a:xfrm>
            <a:off x="4287358" y="2726531"/>
            <a:ext cx="939208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    Yahtzee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SC: 10-12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6AC523B-870B-2E6E-7314-D145B2A4E751}"/>
              </a:ext>
            </a:extLst>
          </p:cNvPr>
          <p:cNvSpPr txBox="1"/>
          <p:nvPr/>
        </p:nvSpPr>
        <p:spPr>
          <a:xfrm>
            <a:off x="6797084" y="2720161"/>
            <a:ext cx="101812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Ladder </a:t>
            </a:r>
            <a:r>
              <a:rPr lang="en-US" sz="1200" b="1" dirty="0">
                <a:solidFill>
                  <a:srgbClr val="47AEE0"/>
                </a:solidFill>
              </a:rPr>
              <a:t>Ball</a:t>
            </a:r>
          </a:p>
          <a:p>
            <a:r>
              <a:rPr lang="en-US" sz="1200" b="1">
                <a:solidFill>
                  <a:srgbClr val="47AEE0"/>
                </a:solidFill>
              </a:rPr>
              <a:t>    SC: 10-12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DB96553-3D65-A691-A624-E7D4D38D5F2A}"/>
              </a:ext>
            </a:extLst>
          </p:cNvPr>
          <p:cNvSpPr txBox="1"/>
          <p:nvPr/>
        </p:nvSpPr>
        <p:spPr>
          <a:xfrm>
            <a:off x="8085728" y="2720439"/>
            <a:ext cx="103002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    Bingo!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    SC: 1-</a:t>
            </a:r>
            <a:r>
              <a:rPr lang="en-US" sz="1200" b="1" dirty="0">
                <a:solidFill>
                  <a:srgbClr val="47AEE0"/>
                </a:solidFill>
              </a:rPr>
              <a:t>3</a:t>
            </a:r>
            <a:endParaRPr lang="en-US" sz="1200" dirty="0"/>
          </a:p>
          <a:p>
            <a:pPr algn="l"/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8DBD88C-453E-8B72-6511-917A376966CE}"/>
              </a:ext>
            </a:extLst>
          </p:cNvPr>
          <p:cNvSpPr txBox="1"/>
          <p:nvPr/>
        </p:nvSpPr>
        <p:spPr>
          <a:xfrm>
            <a:off x="2865530" y="3437859"/>
            <a:ext cx="1237417" cy="7232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>
                <a:solidFill>
                  <a:srgbClr val="47AEE0"/>
                </a:solidFill>
              </a:rPr>
              <a:t>  Cards &amp; </a:t>
            </a:r>
            <a:r>
              <a:rPr lang="en-US" sz="1100" b="1" dirty="0">
                <a:solidFill>
                  <a:srgbClr val="47AEE0"/>
                </a:solidFill>
              </a:rPr>
              <a:t>Music</a:t>
            </a:r>
          </a:p>
          <a:p>
            <a:r>
              <a:rPr lang="en-US" sz="1200" b="1">
                <a:solidFill>
                  <a:srgbClr val="47AEE0"/>
                </a:solidFill>
              </a:rPr>
              <a:t>      SC: 10-12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6260897-5378-A6A3-0F23-15EE1F9B06D9}"/>
              </a:ext>
            </a:extLst>
          </p:cNvPr>
          <p:cNvSpPr txBox="1"/>
          <p:nvPr/>
        </p:nvSpPr>
        <p:spPr>
          <a:xfrm>
            <a:off x="4269082" y="3393557"/>
            <a:ext cx="1146321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 dirty="0">
                <a:solidFill>
                  <a:srgbClr val="47AEE0"/>
                </a:solidFill>
              </a:rPr>
              <a:t>Shuffle Board</a:t>
            </a:r>
            <a:endParaRPr lang="en-US" sz="1000" b="1">
              <a:solidFill>
                <a:srgbClr val="47AEE0"/>
              </a:solidFill>
            </a:endParaRPr>
          </a:p>
          <a:p>
            <a:r>
              <a:rPr lang="en-US" sz="1000" b="1">
                <a:solidFill>
                  <a:srgbClr val="47AEE0"/>
                </a:solidFill>
              </a:rPr>
              <a:t> SC: 10-12</a:t>
            </a:r>
            <a:endParaRPr lang="en-US" sz="1000"/>
          </a:p>
          <a:p>
            <a:r>
              <a:rPr lang="en-US" sz="1000" b="1">
                <a:solidFill>
                  <a:srgbClr val="47AEE0"/>
                </a:solidFill>
              </a:rPr>
              <a:t> KB: 6-8</a:t>
            </a:r>
            <a:endParaRPr lang="en-US" sz="1000" b="1" dirty="0">
              <a:solidFill>
                <a:srgbClr val="47AEE0"/>
              </a:solidFill>
            </a:endParaRPr>
          </a:p>
          <a:p>
            <a:r>
              <a:rPr lang="en-US" sz="1000" b="1">
                <a:solidFill>
                  <a:srgbClr val="47AEE0"/>
                </a:solidFill>
              </a:rPr>
              <a:t> EN: 1-4</a:t>
            </a:r>
            <a:endParaRPr lang="en-US" sz="1000" b="1" dirty="0">
              <a:solidFill>
                <a:srgbClr val="47AEE0"/>
              </a:solidFill>
            </a:endParaRPr>
          </a:p>
          <a:p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E7A5312-1734-4A1F-6ED9-621C89134A6C}"/>
              </a:ext>
            </a:extLst>
          </p:cNvPr>
          <p:cNvSpPr txBox="1"/>
          <p:nvPr/>
        </p:nvSpPr>
        <p:spPr>
          <a:xfrm>
            <a:off x="6808991" y="3440906"/>
            <a:ext cx="108319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Patio Social</a:t>
            </a:r>
          </a:p>
          <a:p>
            <a:r>
              <a:rPr lang="en-US" sz="1200" b="1">
                <a:solidFill>
                  <a:srgbClr val="47AEE0"/>
                </a:solidFill>
              </a:rPr>
              <a:t>    SC: 10-12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341227F-6ED3-408B-EA6F-ECF255A0965A}"/>
              </a:ext>
            </a:extLst>
          </p:cNvPr>
          <p:cNvSpPr txBox="1"/>
          <p:nvPr/>
        </p:nvSpPr>
        <p:spPr>
          <a:xfrm>
            <a:off x="8195654" y="3462227"/>
            <a:ext cx="887429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   Bowling</a:t>
            </a:r>
            <a:endParaRPr lang="en-US" sz="1200">
              <a:solidFill>
                <a:srgbClr val="00000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 SC: 1-3</a:t>
            </a:r>
            <a:endParaRPr lang="en-US" sz="1200"/>
          </a:p>
          <a:p>
            <a:pPr algn="l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65D5A1E-729C-31A1-C2E1-0D1CA74A4867}"/>
              </a:ext>
            </a:extLst>
          </p:cNvPr>
          <p:cNvSpPr txBox="1"/>
          <p:nvPr/>
        </p:nvSpPr>
        <p:spPr>
          <a:xfrm>
            <a:off x="3036925" y="4201244"/>
            <a:ext cx="90376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47AEE0"/>
                </a:solidFill>
              </a:rPr>
              <a:t>  </a:t>
            </a:r>
            <a:r>
              <a:rPr lang="en-US" sz="1200" b="1" dirty="0" err="1">
                <a:solidFill>
                  <a:srgbClr val="47AEE0"/>
                </a:solidFill>
              </a:rPr>
              <a:t>Pallina</a:t>
            </a:r>
          </a:p>
          <a:p>
            <a:r>
              <a:rPr lang="en-US" sz="1200" b="1">
                <a:solidFill>
                  <a:srgbClr val="47AEE0"/>
                </a:solidFill>
              </a:rPr>
              <a:t>SC: 10-12</a:t>
            </a:r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9567FA5-C26C-C866-CC8A-40556E9603D4}"/>
              </a:ext>
            </a:extLst>
          </p:cNvPr>
          <p:cNvSpPr txBox="1"/>
          <p:nvPr/>
        </p:nvSpPr>
        <p:spPr>
          <a:xfrm>
            <a:off x="4279050" y="4204014"/>
            <a:ext cx="94917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  Ring Toss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 SC: 1-3</a:t>
            </a:r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A3E19E1-4B2A-3C85-CF58-3DAAC0C3CFBD}"/>
              </a:ext>
            </a:extLst>
          </p:cNvPr>
          <p:cNvSpPr txBox="1"/>
          <p:nvPr/>
        </p:nvSpPr>
        <p:spPr>
          <a:xfrm>
            <a:off x="6811484" y="4206230"/>
            <a:ext cx="1272580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b="1">
                <a:solidFill>
                  <a:srgbClr val="47AEE0"/>
                </a:solidFill>
              </a:rPr>
              <a:t>Residents' Council</a:t>
            </a:r>
            <a:endParaRPr lang="en-US" sz="10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SC: 10-</a:t>
            </a:r>
            <a:r>
              <a:rPr lang="en-US" sz="1200" b="1" dirty="0">
                <a:solidFill>
                  <a:srgbClr val="47AEE0"/>
                </a:solidFill>
              </a:rPr>
              <a:t>12</a:t>
            </a:r>
            <a:endParaRPr lang="en-US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E54C579-6ECD-047A-6630-DF55631E21A4}"/>
              </a:ext>
            </a:extLst>
          </p:cNvPr>
          <p:cNvSpPr txBox="1"/>
          <p:nvPr/>
        </p:nvSpPr>
        <p:spPr>
          <a:xfrm>
            <a:off x="8201468" y="4360179"/>
            <a:ext cx="78774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   Bingo!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SC: 1-3</a:t>
            </a:r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9881DC1-8B60-2658-D000-E5DF20807811}"/>
              </a:ext>
            </a:extLst>
          </p:cNvPr>
          <p:cNvSpPr txBox="1"/>
          <p:nvPr/>
        </p:nvSpPr>
        <p:spPr>
          <a:xfrm>
            <a:off x="2869132" y="1813626"/>
            <a:ext cx="108872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Music Social</a:t>
            </a:r>
            <a:endParaRPr lang="en-US" sz="1200" b="1" dirty="0">
              <a:solidFill>
                <a:srgbClr val="47AEE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EF53943-C7C9-8556-2281-C490F73A449A}"/>
              </a:ext>
            </a:extLst>
          </p:cNvPr>
          <p:cNvSpPr txBox="1"/>
          <p:nvPr/>
        </p:nvSpPr>
        <p:spPr>
          <a:xfrm>
            <a:off x="6815083" y="1813627"/>
            <a:ext cx="108928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Open Games</a:t>
            </a:r>
            <a:endParaRPr lang="en-US" sz="1200" b="1" dirty="0">
              <a:solidFill>
                <a:srgbClr val="47AEE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137859-DE65-D073-2A53-EB2709D409D4}"/>
              </a:ext>
            </a:extLst>
          </p:cNvPr>
          <p:cNvSpPr txBox="1"/>
          <p:nvPr/>
        </p:nvSpPr>
        <p:spPr>
          <a:xfrm>
            <a:off x="8360402" y="1813073"/>
            <a:ext cx="102449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Crafts</a:t>
            </a:r>
            <a:endParaRPr lang="en-US" sz="1200" b="1" dirty="0">
              <a:solidFill>
                <a:srgbClr val="47AEE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242F5-B6B5-EF68-C08C-350320EF26DF}"/>
              </a:ext>
            </a:extLst>
          </p:cNvPr>
          <p:cNvSpPr txBox="1"/>
          <p:nvPr/>
        </p:nvSpPr>
        <p:spPr>
          <a:xfrm>
            <a:off x="5419281" y="1809750"/>
            <a:ext cx="1069070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solidFill>
                  <a:srgbClr val="FBA5B2"/>
                </a:solidFill>
              </a:rPr>
              <a:t>   1-1 Activities</a:t>
            </a:r>
            <a:endParaRPr lang="en-US" sz="1100" dirty="0">
              <a:solidFill>
                <a:srgbClr val="FBA5B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F7EA305-042B-F912-8740-13B8C9684CA2}"/>
              </a:ext>
            </a:extLst>
          </p:cNvPr>
          <p:cNvSpPr txBox="1"/>
          <p:nvPr/>
        </p:nvSpPr>
        <p:spPr>
          <a:xfrm>
            <a:off x="5416514" y="2714069"/>
            <a:ext cx="1278396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solidFill>
                  <a:srgbClr val="FBA5B2"/>
                </a:solidFill>
              </a:rPr>
              <a:t>    1-1 Activities</a:t>
            </a:r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C5C08D-4D17-78C6-FCA5-65F12B0DDB72}"/>
              </a:ext>
            </a:extLst>
          </p:cNvPr>
          <p:cNvSpPr txBox="1"/>
          <p:nvPr/>
        </p:nvSpPr>
        <p:spPr>
          <a:xfrm>
            <a:off x="5693956" y="3440906"/>
            <a:ext cx="882723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solidFill>
                  <a:srgbClr val="FBA5B2"/>
                </a:solidFill>
              </a:rPr>
              <a:t> 1-1 Activities</a:t>
            </a:r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EBE35DF-2BB2-7CD9-3D4D-8788D49CF53E}"/>
              </a:ext>
            </a:extLst>
          </p:cNvPr>
          <p:cNvSpPr txBox="1"/>
          <p:nvPr/>
        </p:nvSpPr>
        <p:spPr>
          <a:xfrm>
            <a:off x="5324310" y="4205952"/>
            <a:ext cx="1249600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solidFill>
                  <a:srgbClr val="FBA5B2"/>
                </a:solidFill>
              </a:rPr>
              <a:t>      1-1 Activities</a:t>
            </a:r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B69BAB-D548-4415-9F58-4070157FFB30}"/>
              </a:ext>
            </a:extLst>
          </p:cNvPr>
          <p:cNvSpPr txBox="1"/>
          <p:nvPr/>
        </p:nvSpPr>
        <p:spPr>
          <a:xfrm>
            <a:off x="1738312" y="4226719"/>
            <a:ext cx="762000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>
                <a:solidFill>
                  <a:srgbClr val="FBA5B2"/>
                </a:solidFill>
              </a:rPr>
              <a:t>Church @ 11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DFBA76C-702D-5F36-4B47-94BC2EE69EBA}"/>
              </a:ext>
            </a:extLst>
          </p:cNvPr>
          <p:cNvSpPr txBox="1"/>
          <p:nvPr/>
        </p:nvSpPr>
        <p:spPr>
          <a:xfrm>
            <a:off x="2876884" y="5012531"/>
            <a:ext cx="122274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>
                <a:solidFill>
                  <a:srgbClr val="47AEE0"/>
                </a:solidFill>
              </a:rPr>
              <a:t>     Painting</a:t>
            </a:r>
            <a:endParaRPr lang="en-US" sz="1200" b="1" dirty="0">
              <a:solidFill>
                <a:srgbClr val="47AEE0"/>
              </a:solidFill>
            </a:endParaRPr>
          </a:p>
          <a:p>
            <a:r>
              <a:rPr lang="en-US" sz="1200" b="1">
                <a:solidFill>
                  <a:srgbClr val="47AEE0"/>
                </a:solidFill>
              </a:rPr>
              <a:t>     SC: 10-12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302</cp:revision>
  <dcterms:created xsi:type="dcterms:W3CDTF">2026-05-28T16:44:48Z</dcterms:created>
  <dcterms:modified xsi:type="dcterms:W3CDTF">2026-06-12T12:20:57Z</dcterms:modified>
</cp:coreProperties>
</file>